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_colorPreset: dark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](01-fonte/atx20-24.png)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](01-fonte/atx12vo.jpg)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](01-fonte/atx12vo-signal.png)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2022-12-31T12:27:46Z</dcterms:created>
  <dcterms:modified xsi:type="dcterms:W3CDTF">2022-12-31T12:27:46Z</dcterms:modified>
</cp:coreProperties>
</file>